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4" r:id="rId3"/>
    <p:sldId id="279" r:id="rId4"/>
    <p:sldId id="281" r:id="rId5"/>
    <p:sldId id="282" r:id="rId6"/>
    <p:sldId id="309" r:id="rId7"/>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8"/>
            <a:ext cx="5852160" cy="4631488"/>
          </a:xfrm>
        </p:spPr>
        <p:txBody>
          <a:bodyPr/>
          <a:lstStyle/>
          <a:p>
            <a:pPr>
              <a:spcBef>
                <a:spcPct val="0"/>
              </a:spcBef>
            </a:pPr>
            <a:r>
              <a:rPr lang="en-US" altLang="en-US" sz="1200" b="1" i="1" dirty="0"/>
              <a:t>Suggested Script:</a:t>
            </a:r>
          </a:p>
          <a:p>
            <a:pPr>
              <a:spcBef>
                <a:spcPct val="0"/>
              </a:spcBef>
            </a:pPr>
            <a:r>
              <a:rPr lang="en-US" sz="1200" dirty="0"/>
              <a:t>Being in the military means that you have unique experience and benefits available to you that can help boost your earnings potential.</a:t>
            </a:r>
            <a:endParaRPr lang="en-US" altLang="en-US" sz="1200" dirty="0"/>
          </a:p>
          <a:p>
            <a:endParaRPr lang="en-US" sz="1200" dirty="0"/>
          </a:p>
          <a:p>
            <a:r>
              <a:rPr lang="en-US" sz="1200" dirty="0"/>
              <a:t>Today, we will learn about </a:t>
            </a:r>
            <a:r>
              <a:rPr lang="en-US" sz="1200" b="1" dirty="0"/>
              <a:t>[PRESENTER: CUSTOMIZE TO SUIT THE TOPICS YOU WILL COVER] </a:t>
            </a:r>
            <a:r>
              <a:rPr lang="en-US" sz="1200" dirty="0"/>
              <a:t>earning money – specifically, how to find and pay for schooling, as well as what to know about making money.</a:t>
            </a:r>
            <a:endParaRPr 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120333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9"/>
            <a:ext cx="5852160" cy="4718771"/>
          </a:xfrm>
        </p:spPr>
        <p:txBody>
          <a:bodyPr/>
          <a:lstStyle/>
          <a:p>
            <a:pPr>
              <a:spcBef>
                <a:spcPct val="0"/>
              </a:spcBef>
            </a:pPr>
            <a:r>
              <a:rPr lang="en-US" altLang="en-US" sz="1200" b="1" i="1" dirty="0"/>
              <a:t>Suggested Script:</a:t>
            </a:r>
          </a:p>
          <a:p>
            <a:pPr>
              <a:spcBef>
                <a:spcPct val="0"/>
              </a:spcBef>
            </a:pPr>
            <a:r>
              <a:rPr lang="en-US" sz="1200" dirty="0"/>
              <a:t>There are numerous </a:t>
            </a:r>
            <a:r>
              <a:rPr lang="en-US" sz="1200" b="1" dirty="0"/>
              <a:t>education benefits </a:t>
            </a:r>
            <a:r>
              <a:rPr lang="en-US" sz="1200" dirty="0"/>
              <a:t>that can help you during your service or after you transition to civilian life. Understand what they are so you can put them to work for you.</a:t>
            </a:r>
          </a:p>
          <a:p>
            <a:pPr>
              <a:spcBef>
                <a:spcPct val="0"/>
              </a:spcBef>
            </a:pPr>
            <a:endParaRPr lang="en-US" sz="1200" dirty="0"/>
          </a:p>
          <a:p>
            <a:pPr>
              <a:spcBef>
                <a:spcPct val="0"/>
              </a:spcBef>
            </a:pPr>
            <a:r>
              <a:rPr lang="en-US" sz="1200" b="1" dirty="0"/>
              <a:t>While you are in the service</a:t>
            </a:r>
            <a:r>
              <a:rPr lang="en-US" sz="1200" dirty="0"/>
              <a:t>, explore the following programs:</a:t>
            </a:r>
          </a:p>
          <a:p>
            <a:pPr marL="181225" indent="-181225">
              <a:spcBef>
                <a:spcPct val="0"/>
              </a:spcBef>
              <a:buFont typeface="Arial" panose="020B0604020202020204" pitchFamily="34" charset="0"/>
              <a:buChar char="•"/>
            </a:pPr>
            <a:r>
              <a:rPr lang="en-US" sz="1200" dirty="0"/>
              <a:t>Your service’s </a:t>
            </a:r>
            <a:r>
              <a:rPr lang="en-US" sz="1200" b="1" dirty="0"/>
              <a:t>Tuition Assistance </a:t>
            </a:r>
            <a:r>
              <a:rPr lang="en-US" sz="1200" dirty="0"/>
              <a:t>program could pay for much or all of your costs.</a:t>
            </a:r>
          </a:p>
          <a:p>
            <a:pPr marL="181225" indent="-181225">
              <a:spcBef>
                <a:spcPct val="0"/>
              </a:spcBef>
              <a:buFont typeface="Arial" panose="020B0604020202020204" pitchFamily="34" charset="0"/>
              <a:buChar char="•"/>
            </a:pPr>
            <a:r>
              <a:rPr lang="en-US" sz="1200" b="1" dirty="0"/>
              <a:t>DoD’s TA Decide program </a:t>
            </a:r>
            <a:r>
              <a:rPr lang="en-US" sz="1200" dirty="0"/>
              <a:t>helps you compare schools to see if they accept your benefits.</a:t>
            </a:r>
          </a:p>
          <a:p>
            <a:pPr marL="181225" indent="-181225">
              <a:spcBef>
                <a:spcPct val="0"/>
              </a:spcBef>
              <a:buFont typeface="Arial" panose="020B0604020202020204" pitchFamily="34" charset="0"/>
              <a:buChar char="•"/>
            </a:pPr>
            <a:r>
              <a:rPr lang="en-US" sz="1200" dirty="0"/>
              <a:t>Your service’s </a:t>
            </a:r>
            <a:r>
              <a:rPr lang="en-US" sz="1200" b="1" dirty="0"/>
              <a:t>Voluntary Education contact </a:t>
            </a:r>
            <a:r>
              <a:rPr lang="en-US" sz="1200" dirty="0"/>
              <a:t>can explain benefits, eligibility, funding and programs.</a:t>
            </a:r>
          </a:p>
          <a:p>
            <a:pPr marL="181225" indent="-181225">
              <a:spcBef>
                <a:spcPct val="0"/>
              </a:spcBef>
              <a:buFont typeface="Arial" panose="020B0604020202020204" pitchFamily="34" charset="0"/>
              <a:buChar char="•"/>
            </a:pPr>
            <a:r>
              <a:rPr lang="en-US" sz="1200" b="1" dirty="0"/>
              <a:t>GI bill benefits </a:t>
            </a:r>
            <a:r>
              <a:rPr lang="en-US" sz="1200" dirty="0"/>
              <a:t>– including post-9/11 GI Bill and Montgomery GI Bill – can be used while you are serving, but you may also want to save them for your transition or when you’re a veteran.</a:t>
            </a:r>
          </a:p>
          <a:p>
            <a:pPr marL="181225" indent="-181225">
              <a:spcBef>
                <a:spcPct val="0"/>
              </a:spcBef>
              <a:buFont typeface="Arial" panose="020B0604020202020204" pitchFamily="34" charset="0"/>
              <a:buChar char="•"/>
            </a:pPr>
            <a:endParaRPr lang="en-US" sz="1200" dirty="0"/>
          </a:p>
          <a:p>
            <a:pPr>
              <a:spcBef>
                <a:spcPct val="0"/>
              </a:spcBef>
            </a:pPr>
            <a:r>
              <a:rPr lang="en-US" sz="1200" dirty="0"/>
              <a:t>As you are planning to </a:t>
            </a:r>
            <a:r>
              <a:rPr lang="en-US" sz="1200" b="1" dirty="0"/>
              <a:t>leave the service</a:t>
            </a:r>
            <a:r>
              <a:rPr lang="en-US" sz="1200" dirty="0"/>
              <a:t>, check out the following:</a:t>
            </a:r>
          </a:p>
          <a:p>
            <a:pPr marL="181225" indent="-181225">
              <a:spcBef>
                <a:spcPct val="0"/>
              </a:spcBef>
              <a:buFont typeface="Arial" panose="020B0604020202020204" pitchFamily="34" charset="0"/>
              <a:buChar char="•"/>
            </a:pPr>
            <a:r>
              <a:rPr lang="en-US" sz="1200" dirty="0"/>
              <a:t>The </a:t>
            </a:r>
            <a:r>
              <a:rPr lang="en-US" sz="1200" b="1" dirty="0"/>
              <a:t>Transition Assistance Program </a:t>
            </a:r>
            <a:r>
              <a:rPr lang="en-US" sz="1200" dirty="0"/>
              <a:t>prepares you and your family for pursing education, a job or business ownership as civilians.</a:t>
            </a:r>
          </a:p>
          <a:p>
            <a:pPr marL="181225" indent="-181225">
              <a:spcBef>
                <a:spcPct val="0"/>
              </a:spcBef>
              <a:buFont typeface="Arial" panose="020B0604020202020204" pitchFamily="34" charset="0"/>
              <a:buChar char="•"/>
            </a:pPr>
            <a:r>
              <a:rPr lang="en-US" sz="1200" b="1" dirty="0"/>
              <a:t>State veterans’ affairs offices </a:t>
            </a:r>
            <a:r>
              <a:rPr lang="en-US" sz="1200" dirty="0"/>
              <a:t>can explain what state benefits you are eligible for.</a:t>
            </a:r>
          </a:p>
          <a:p>
            <a:pPr marL="181225" indent="-181225">
              <a:spcBef>
                <a:spcPct val="0"/>
              </a:spcBef>
              <a:buFont typeface="Arial" panose="020B0604020202020204" pitchFamily="34" charset="0"/>
              <a:buChar char="•"/>
            </a:pPr>
            <a:r>
              <a:rPr lang="en-US" sz="1200" dirty="0"/>
              <a:t>The </a:t>
            </a:r>
            <a:r>
              <a:rPr lang="en-US" sz="1200" b="1" dirty="0"/>
              <a:t>VA’s GI Bill Comparison Tool </a:t>
            </a:r>
            <a:r>
              <a:rPr lang="en-US" sz="1200" dirty="0"/>
              <a:t>tells you whether a school is approved for GI Bill benefits, how much they will cover and how much you’ll need to pay.</a:t>
            </a:r>
          </a:p>
          <a:p>
            <a:pPr marL="181225" indent="-181225">
              <a:spcBef>
                <a:spcPct val="0"/>
              </a:spcBef>
              <a:buFont typeface="Arial" panose="020B0604020202020204" pitchFamily="34" charset="0"/>
              <a:buChar char="•"/>
            </a:pPr>
            <a:r>
              <a:rPr lang="en-US" sz="1200" b="1" dirty="0" err="1"/>
              <a:t>MilitaryOneSource</a:t>
            </a:r>
            <a:r>
              <a:rPr lang="en-US" sz="1200" dirty="0"/>
              <a:t> can be a great place to find information about scholarships. Beware of companies that guarantee they can get you a scholarship in exchange for an up-front fee – most are scams.</a:t>
            </a:r>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138360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9"/>
            <a:ext cx="5852160" cy="4718771"/>
          </a:xfrm>
        </p:spPr>
        <p:txBody>
          <a:bodyPr/>
          <a:lstStyle/>
          <a:p>
            <a:pPr>
              <a:spcBef>
                <a:spcPct val="0"/>
              </a:spcBef>
            </a:pPr>
            <a:r>
              <a:rPr lang="en-US" altLang="en-US" sz="1200" b="1" i="1" dirty="0"/>
              <a:t>Suggested Script:</a:t>
            </a:r>
          </a:p>
          <a:p>
            <a:pPr>
              <a:spcBef>
                <a:spcPct val="0"/>
              </a:spcBef>
            </a:pPr>
            <a:r>
              <a:rPr lang="en-US" sz="1200" b="1" dirty="0"/>
              <a:t>Federal student loans </a:t>
            </a:r>
            <a:r>
              <a:rPr lang="en-US" sz="1200" dirty="0"/>
              <a:t>can be used to supplement your GI Bill benefits and cover costs. Some important things to know about student loans include:</a:t>
            </a:r>
          </a:p>
          <a:p>
            <a:pPr marL="181225" indent="-181225">
              <a:spcBef>
                <a:spcPct val="0"/>
              </a:spcBef>
              <a:buFont typeface="Arial" panose="020B0604020202020204" pitchFamily="34" charset="0"/>
              <a:buChar char="•"/>
            </a:pPr>
            <a:r>
              <a:rPr lang="en-US" sz="1200" dirty="0"/>
              <a:t>There’s a </a:t>
            </a:r>
            <a:r>
              <a:rPr lang="en-US" sz="1200" b="1" dirty="0"/>
              <a:t>lifetime cap</a:t>
            </a:r>
            <a:r>
              <a:rPr lang="en-US" sz="1200" dirty="0"/>
              <a:t> on the total amount of federal student loans you can take. Once you hit it, you can still get private loans, but those are usually more expensive.</a:t>
            </a:r>
          </a:p>
          <a:p>
            <a:pPr marL="181225" indent="-181225">
              <a:spcBef>
                <a:spcPct val="0"/>
              </a:spcBef>
              <a:buFont typeface="Arial" panose="020B0604020202020204" pitchFamily="34" charset="0"/>
              <a:buChar char="•"/>
            </a:pPr>
            <a:r>
              <a:rPr lang="en-US" sz="1200" dirty="0"/>
              <a:t>For all loans, you </a:t>
            </a:r>
            <a:r>
              <a:rPr lang="en-US" sz="1200" b="1" dirty="0"/>
              <a:t>must repay </a:t>
            </a:r>
            <a:r>
              <a:rPr lang="en-US" sz="1200" dirty="0"/>
              <a:t>them even if you do not finish school.</a:t>
            </a:r>
          </a:p>
          <a:p>
            <a:pPr marL="181225" indent="-181225">
              <a:spcBef>
                <a:spcPct val="0"/>
              </a:spcBef>
              <a:buFont typeface="Arial" panose="020B0604020202020204" pitchFamily="34" charset="0"/>
              <a:buChar char="•"/>
            </a:pPr>
            <a:r>
              <a:rPr lang="en-US" sz="1200" dirty="0"/>
              <a:t>Federal student loans typically offer </a:t>
            </a:r>
            <a:r>
              <a:rPr lang="en-US" sz="1200" b="1" dirty="0"/>
              <a:t>better rates </a:t>
            </a:r>
            <a:r>
              <a:rPr lang="en-US" sz="1200" dirty="0"/>
              <a:t>than private loans.</a:t>
            </a:r>
          </a:p>
          <a:p>
            <a:pPr marL="181225" indent="-181225">
              <a:spcBef>
                <a:spcPct val="0"/>
              </a:spcBef>
              <a:buFont typeface="Arial" panose="020B0604020202020204" pitchFamily="34" charset="0"/>
              <a:buChar char="•"/>
            </a:pPr>
            <a:r>
              <a:rPr lang="en-US" sz="1200" dirty="0"/>
              <a:t>For more information about federal loans, grants and scholarships, visit </a:t>
            </a:r>
            <a:r>
              <a:rPr lang="en-US" sz="1200" b="1" dirty="0"/>
              <a:t>www.studentaid.gov</a:t>
            </a:r>
            <a:r>
              <a:rPr lang="en-US" sz="1200" dirty="0"/>
              <a:t>.</a:t>
            </a:r>
          </a:p>
          <a:p>
            <a:pPr marL="181225" indent="-181225">
              <a:spcBef>
                <a:spcPct val="0"/>
              </a:spcBef>
              <a:buFont typeface="Arial" panose="020B0604020202020204" pitchFamily="34" charset="0"/>
              <a:buChar char="•"/>
            </a:pPr>
            <a:endParaRPr lang="en-US" sz="1200" dirty="0"/>
          </a:p>
          <a:p>
            <a:pPr>
              <a:spcBef>
                <a:spcPct val="0"/>
              </a:spcBef>
            </a:pPr>
            <a:r>
              <a:rPr lang="en-US" sz="1200" dirty="0"/>
              <a:t>Before you commit to a student loan, </a:t>
            </a:r>
            <a:r>
              <a:rPr lang="en-US" sz="1200" b="1" dirty="0"/>
              <a:t>make sure you understand what you’re getting in to</a:t>
            </a:r>
            <a:r>
              <a:rPr lang="en-US" sz="1200" dirty="0"/>
              <a:t>. Start by talking to the school’s financial aid office to make sure you know the program’s total cost and how often you will need to pay. This could be by the course, semester or the full program.</a:t>
            </a:r>
          </a:p>
          <a:p>
            <a:pPr>
              <a:spcBef>
                <a:spcPct val="0"/>
              </a:spcBef>
            </a:pPr>
            <a:endParaRPr lang="en-US" sz="1200" dirty="0"/>
          </a:p>
          <a:p>
            <a:pPr>
              <a:spcBef>
                <a:spcPct val="0"/>
              </a:spcBef>
            </a:pPr>
            <a:r>
              <a:rPr lang="en-US" sz="1200" dirty="0"/>
              <a:t>Then, make sure you understand how much you’re borrowing and the interest rate, when repayment will begin and how much time you will have to repay the loan.</a:t>
            </a:r>
          </a:p>
          <a:p>
            <a:pPr>
              <a:spcBef>
                <a:spcPct val="0"/>
              </a:spcBef>
            </a:pPr>
            <a:endParaRPr lang="en-US" sz="1200" dirty="0"/>
          </a:p>
          <a:p>
            <a:pPr>
              <a:spcBef>
                <a:spcPct val="0"/>
              </a:spcBef>
            </a:pPr>
            <a:r>
              <a:rPr lang="en-US" sz="1200" b="1" i="1" dirty="0"/>
              <a:t>Discussion Question:</a:t>
            </a:r>
            <a:endParaRPr lang="en-US" sz="1200" dirty="0"/>
          </a:p>
          <a:p>
            <a:pPr>
              <a:spcBef>
                <a:spcPct val="0"/>
              </a:spcBef>
            </a:pPr>
            <a:r>
              <a:rPr lang="en-US" sz="1200" dirty="0"/>
              <a:t>Which do you think is a better option, a federal student loan or a private one? Why?</a:t>
            </a:r>
            <a:endParaRPr lang="en-US" sz="1200" b="1" i="1" dirty="0"/>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121571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6</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www.dodmou.com/TADECIDE" TargetMode="External"/><Relationship Id="rId5" Type="http://schemas.openxmlformats.org/officeDocument/2006/relationships/hyperlink" Target="https://www.vets.gov/gi-bill-comparison-tool"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www.studentaid.gov/"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197940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Your Education</a:t>
            </a:r>
            <a:endParaRPr lang="en-US" dirty="0"/>
          </a:p>
        </p:txBody>
      </p:sp>
      <p:sp>
        <p:nvSpPr>
          <p:cNvPr id="3" name="Content Placeholder 2"/>
          <p:cNvSpPr>
            <a:spLocks noGrp="1"/>
          </p:cNvSpPr>
          <p:nvPr>
            <p:ph idx="1"/>
          </p:nvPr>
        </p:nvSpPr>
        <p:spPr/>
        <p:txBody>
          <a:bodyPr>
            <a:normAutofit/>
          </a:bodyPr>
          <a:lstStyle/>
          <a:p>
            <a:r>
              <a:rPr lang="en-US" dirty="0" smtClean="0"/>
              <a:t>While in the service</a:t>
            </a:r>
          </a:p>
          <a:p>
            <a:pPr lvl="1"/>
            <a:r>
              <a:rPr lang="en-US" dirty="0" smtClean="0"/>
              <a:t>Tuition Assistance</a:t>
            </a:r>
          </a:p>
          <a:p>
            <a:pPr lvl="1"/>
            <a:r>
              <a:rPr lang="en-US" dirty="0" smtClean="0"/>
              <a:t>TA Decide - </a:t>
            </a:r>
            <a:r>
              <a:rPr lang="en-US" dirty="0" smtClean="0">
                <a:hlinkClick r:id="rId4"/>
              </a:rPr>
              <a:t>Dodmou.com/TADECIDE</a:t>
            </a:r>
            <a:endParaRPr lang="en-US" dirty="0" smtClean="0"/>
          </a:p>
          <a:p>
            <a:pPr lvl="1"/>
            <a:r>
              <a:rPr lang="en-US" dirty="0" smtClean="0"/>
              <a:t>Voluntary Education Programs</a:t>
            </a:r>
          </a:p>
          <a:p>
            <a:pPr lvl="1"/>
            <a:r>
              <a:rPr lang="en-US" dirty="0" smtClean="0"/>
              <a:t>GI Bills</a:t>
            </a:r>
          </a:p>
          <a:p>
            <a:r>
              <a:rPr lang="en-US" dirty="0" smtClean="0"/>
              <a:t>As you leave the service</a:t>
            </a:r>
          </a:p>
          <a:p>
            <a:pPr lvl="1"/>
            <a:r>
              <a:rPr lang="en-US" dirty="0" smtClean="0"/>
              <a:t>Transition Assistance Program</a:t>
            </a:r>
          </a:p>
          <a:p>
            <a:pPr lvl="1"/>
            <a:r>
              <a:rPr lang="en-US" dirty="0" smtClean="0"/>
              <a:t>State veterans’ benefits</a:t>
            </a:r>
          </a:p>
          <a:p>
            <a:pPr lvl="1"/>
            <a:r>
              <a:rPr lang="en-US" dirty="0" smtClean="0"/>
              <a:t>VA’s GI </a:t>
            </a:r>
            <a:r>
              <a:rPr lang="en-US" dirty="0"/>
              <a:t>Bill Comparison Tool – </a:t>
            </a:r>
            <a:r>
              <a:rPr lang="en-US" dirty="0" smtClean="0">
                <a:hlinkClick r:id="rId5"/>
              </a:rPr>
              <a:t>Vets.gov/</a:t>
            </a:r>
            <a:r>
              <a:rPr lang="en-US" dirty="0" err="1" smtClean="0">
                <a:hlinkClick r:id="rId5"/>
              </a:rPr>
              <a:t>gi</a:t>
            </a:r>
            <a:r>
              <a:rPr lang="en-US" dirty="0" smtClean="0">
                <a:hlinkClick r:id="rId5"/>
              </a:rPr>
              <a:t>-bill-comparison-tool</a:t>
            </a:r>
            <a:endParaRPr lang="en-US" dirty="0" smtClean="0"/>
          </a:p>
          <a:p>
            <a:pPr lvl="1"/>
            <a:r>
              <a:rPr lang="en-US" dirty="0" smtClean="0"/>
              <a:t>Scholarship info on Military OneSource</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251774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Your Education</a:t>
            </a:r>
            <a:endParaRPr lang="en-US" dirty="0"/>
          </a:p>
        </p:txBody>
      </p:sp>
      <p:sp>
        <p:nvSpPr>
          <p:cNvPr id="3" name="Content Placeholder 2"/>
          <p:cNvSpPr>
            <a:spLocks noGrp="1"/>
          </p:cNvSpPr>
          <p:nvPr>
            <p:ph idx="1"/>
          </p:nvPr>
        </p:nvSpPr>
        <p:spPr/>
        <p:txBody>
          <a:bodyPr>
            <a:normAutofit/>
          </a:bodyPr>
          <a:lstStyle/>
          <a:p>
            <a:r>
              <a:rPr lang="en-US" dirty="0" smtClean="0"/>
              <a:t>Student loan basics</a:t>
            </a:r>
          </a:p>
          <a:p>
            <a:pPr lvl="1"/>
            <a:r>
              <a:rPr lang="en-US" dirty="0" smtClean="0"/>
              <a:t>Supplement GI Bill benefits</a:t>
            </a:r>
          </a:p>
          <a:p>
            <a:pPr lvl="1"/>
            <a:r>
              <a:rPr lang="en-US" dirty="0" smtClean="0"/>
              <a:t>Lifetime cap</a:t>
            </a:r>
          </a:p>
          <a:p>
            <a:pPr lvl="1"/>
            <a:r>
              <a:rPr lang="en-US" dirty="0" smtClean="0"/>
              <a:t>Must repay even if you don’t finish</a:t>
            </a:r>
          </a:p>
          <a:p>
            <a:pPr lvl="1"/>
            <a:r>
              <a:rPr lang="en-US" dirty="0" smtClean="0"/>
              <a:t>Federal loans: better rates than private loans </a:t>
            </a:r>
          </a:p>
          <a:p>
            <a:pPr lvl="1"/>
            <a:r>
              <a:rPr lang="en-US" dirty="0" smtClean="0">
                <a:hlinkClick r:id="rId4"/>
              </a:rPr>
              <a:t>StudentAid.gov</a:t>
            </a:r>
            <a:endParaRPr lang="en-US" dirty="0" smtClean="0"/>
          </a:p>
          <a:p>
            <a:r>
              <a:rPr lang="en-US" dirty="0" smtClean="0"/>
              <a:t>Before you commit</a:t>
            </a:r>
          </a:p>
          <a:p>
            <a:pPr lvl="1"/>
            <a:r>
              <a:rPr lang="en-US" dirty="0" smtClean="0"/>
              <a:t>What’s the interest rate and the total cost?</a:t>
            </a:r>
          </a:p>
          <a:p>
            <a:pPr lvl="1"/>
            <a:r>
              <a:rPr lang="en-US" dirty="0"/>
              <a:t>When repayment begin and how often will you pay? </a:t>
            </a:r>
          </a:p>
          <a:p>
            <a:pPr lvl="1"/>
            <a:r>
              <a:rPr lang="en-US" dirty="0" smtClean="0"/>
              <a:t>How long do you have to repay?</a:t>
            </a:r>
          </a:p>
          <a:p>
            <a:pPr lvl="1"/>
            <a:endParaRPr lang="en-US" sz="3400" dirty="0"/>
          </a:p>
        </p:txBody>
      </p:sp>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259701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6</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8962</TotalTime>
  <Words>931</Words>
  <Application>Microsoft Macintosh PowerPoint</Application>
  <PresentationFormat>Custom</PresentationFormat>
  <Paragraphs>82</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Paying for Your Education</vt:lpstr>
      <vt:lpstr>Paying for Your Education</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2016-11-03T22:50:25Z</dcterms:modified>
</cp:coreProperties>
</file>