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99" r:id="rId4"/>
    <p:sldId id="303"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With your financial situation in order, the last thing you want to do is have it be jeopardized by thieves and scammers. </a:t>
            </a:r>
            <a:endParaRPr lang="en-US" sz="1200" b="1" dirty="0"/>
          </a:p>
          <a:p>
            <a:pPr>
              <a:spcBef>
                <a:spcPct val="0"/>
              </a:spcBef>
            </a:pPr>
            <a:endParaRPr lang="en-US" sz="1200" dirty="0"/>
          </a:p>
          <a:p>
            <a:pPr>
              <a:spcBef>
                <a:spcPct val="0"/>
              </a:spcBef>
            </a:pPr>
            <a:r>
              <a:rPr lang="en-US" sz="1200" dirty="0"/>
              <a:t>Today, we’ll learn some actionable tips for keeping your finances safe, including </a:t>
            </a:r>
            <a:r>
              <a:rPr lang="en-US" sz="1200" b="1" dirty="0"/>
              <a:t>[PRESENTER: CUSTOMIZE TO SUIT THE TOPICS YOU WILL COVER] </a:t>
            </a:r>
            <a:r>
              <a:rPr lang="en-US" sz="1200" dirty="0"/>
              <a:t>how to safeguard your money, personal information, financial records and reputation.</a:t>
            </a:r>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r>
              <a:rPr lang="en-US" altLang="en-US" sz="1200" b="1" i="1" dirty="0"/>
              <a:t>Suggested Script:</a:t>
            </a:r>
            <a:endParaRPr lang="en-US" altLang="en-US" sz="1200" dirty="0"/>
          </a:p>
          <a:p>
            <a:r>
              <a:rPr lang="en-US" altLang="en-US" sz="1200" dirty="0"/>
              <a:t>Imposters </a:t>
            </a:r>
            <a:r>
              <a:rPr lang="en-US" altLang="en-US" sz="1200" b="1" dirty="0"/>
              <a:t>impersonate someone you trust </a:t>
            </a:r>
            <a:r>
              <a:rPr lang="en-US" altLang="en-US" sz="1200" dirty="0"/>
              <a:t>and </a:t>
            </a:r>
            <a:r>
              <a:rPr lang="en-US" altLang="en-US" sz="1200" b="1" dirty="0"/>
              <a:t>pressure you to send money quickly</a:t>
            </a:r>
            <a:r>
              <a:rPr lang="en-US" altLang="en-US" sz="1200" dirty="0"/>
              <a:t>. These requests can come by text, phone or email. No matter what, never send money or give personal information in response to an unexpected request. </a:t>
            </a:r>
          </a:p>
          <a:p>
            <a:pPr defTabSz="966529">
              <a:defRPr/>
            </a:pPr>
            <a:endParaRPr lang="en-US" altLang="en-US" sz="1200" dirty="0"/>
          </a:p>
          <a:p>
            <a:pPr defTabSz="966529">
              <a:defRPr/>
            </a:pPr>
            <a:r>
              <a:rPr lang="en-US" altLang="en-US" sz="1200" dirty="0"/>
              <a:t>Some of the most </a:t>
            </a:r>
            <a:r>
              <a:rPr lang="en-US" altLang="en-US" sz="1200" b="1" dirty="0"/>
              <a:t>common imposter scams </a:t>
            </a:r>
            <a:r>
              <a:rPr lang="en-US" altLang="en-US" sz="1200" dirty="0"/>
              <a:t>include:</a:t>
            </a:r>
          </a:p>
          <a:p>
            <a:pPr marL="181225" indent="-181225" defTabSz="966529">
              <a:buFont typeface="Arial" panose="020B0604020202020204" pitchFamily="34" charset="0"/>
              <a:buChar char="•"/>
              <a:defRPr/>
            </a:pPr>
            <a:r>
              <a:rPr lang="en-US" altLang="en-US" sz="1200" dirty="0"/>
              <a:t>In one, a </a:t>
            </a:r>
            <a:r>
              <a:rPr lang="en-US" altLang="en-US" sz="1200" b="1" dirty="0"/>
              <a:t>distressed friend or family member </a:t>
            </a:r>
            <a:r>
              <a:rPr lang="en-US" altLang="en-US" sz="1200" dirty="0"/>
              <a:t>calls you in urgent need of money. If this happens, do your research to make sure the emergency is legitimate. Scammers can hack into loved one’s email addresses or use information available on social networking sites to convince you the ask is real. </a:t>
            </a:r>
          </a:p>
          <a:p>
            <a:pPr marL="181225" indent="-181225" defTabSz="966529">
              <a:buFont typeface="Arial" panose="020B0604020202020204" pitchFamily="34" charset="0"/>
              <a:buChar char="•"/>
              <a:defRPr/>
            </a:pPr>
            <a:r>
              <a:rPr lang="en-US" altLang="en-US" sz="1200" dirty="0"/>
              <a:t>In another, the </a:t>
            </a:r>
            <a:r>
              <a:rPr lang="en-US" altLang="en-US" sz="1200" b="1" dirty="0"/>
              <a:t>IRS calls </a:t>
            </a:r>
            <a:r>
              <a:rPr lang="en-US" altLang="en-US" sz="1200" dirty="0"/>
              <a:t>to tell you </a:t>
            </a:r>
            <a:r>
              <a:rPr lang="en-US" altLang="en-US" sz="1200" dirty="0" err="1"/>
              <a:t>you</a:t>
            </a:r>
            <a:r>
              <a:rPr lang="en-US" altLang="en-US" sz="1200" dirty="0"/>
              <a:t> have outstanding debt. Remember, the IRS will never contact you first by phone or ask for payments via prepaid debit cards, iTunes cards, wire transfers. They will also never ask for credit card payment by phone. When in doubt, visit IRS.gov or call 1-800-829-1040. </a:t>
            </a:r>
          </a:p>
          <a:p>
            <a:pPr marL="181225" indent="-181225" defTabSz="966529">
              <a:buFont typeface="Arial" panose="020B0604020202020204" pitchFamily="34" charset="0"/>
              <a:buChar char="•"/>
              <a:defRPr/>
            </a:pPr>
            <a:r>
              <a:rPr lang="en-US" altLang="en-US" sz="1200" dirty="0"/>
              <a:t>The </a:t>
            </a:r>
            <a:r>
              <a:rPr lang="en-US" altLang="en-US" sz="1200" b="1" dirty="0"/>
              <a:t>government calls you to tell you you’re going to get money or a grant</a:t>
            </a:r>
            <a:r>
              <a:rPr lang="en-US" altLang="en-US" sz="1200" dirty="0"/>
              <a:t>. But really, a legit government agency won’t ask you to pay a professing fee related to forms like the FAFSA or for a grant that you have already been awarded. </a:t>
            </a:r>
          </a:p>
          <a:p>
            <a:pPr marL="181225" indent="-181225" defTabSz="966529">
              <a:buFont typeface="Arial" panose="020B0604020202020204" pitchFamily="34" charset="0"/>
              <a:buChar char="•"/>
              <a:defRPr/>
            </a:pPr>
            <a:r>
              <a:rPr lang="en-US" altLang="en-US" sz="1200" dirty="0"/>
              <a:t>In this scam, you receive a call saying that your </a:t>
            </a:r>
            <a:r>
              <a:rPr lang="en-US" altLang="en-US" sz="1200" b="1" dirty="0"/>
              <a:t>computer has a virus </a:t>
            </a:r>
            <a:r>
              <a:rPr lang="en-US" altLang="en-US" sz="1200" dirty="0"/>
              <a:t>and the person calling can help. Don’t fall for it – never give control of your computer or your credit card to someone calling you unexpectedly. </a:t>
            </a:r>
          </a:p>
          <a:p>
            <a:pPr marL="181225" indent="-181225" defTabSz="966529">
              <a:buFont typeface="Arial" panose="020B0604020202020204" pitchFamily="34" charset="0"/>
              <a:buChar char="•"/>
              <a:defRPr/>
            </a:pPr>
            <a:r>
              <a:rPr lang="en-US" altLang="en-US" sz="1200" dirty="0"/>
              <a:t>In this final common scam, a person you’ve been talking to through an </a:t>
            </a:r>
            <a:r>
              <a:rPr lang="en-US" altLang="en-US" sz="1200" b="1" dirty="0"/>
              <a:t>online dating site </a:t>
            </a:r>
            <a:r>
              <a:rPr lang="en-US" altLang="en-US" sz="1200" dirty="0"/>
              <a:t>starts asking for money. Beware – scammers of all genders make fake dating profiles to build relationships and scam innocent people out of money. </a:t>
            </a:r>
          </a:p>
          <a:p>
            <a:endParaRPr lang="en-US" altLang="en-US" sz="1200" b="1" i="1" dirty="0"/>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222367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47300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Through Imposter Scams</a:t>
            </a:r>
            <a:endParaRPr lang="en-US" dirty="0"/>
          </a:p>
        </p:txBody>
      </p:sp>
      <p:sp>
        <p:nvSpPr>
          <p:cNvPr id="3" name="Content Placeholder 2"/>
          <p:cNvSpPr>
            <a:spLocks noGrp="1"/>
          </p:cNvSpPr>
          <p:nvPr>
            <p:ph idx="1"/>
          </p:nvPr>
        </p:nvSpPr>
        <p:spPr/>
        <p:txBody>
          <a:bodyPr/>
          <a:lstStyle/>
          <a:p>
            <a:r>
              <a:rPr lang="en-US" dirty="0" smtClean="0"/>
              <a:t>Imposter scams</a:t>
            </a:r>
          </a:p>
          <a:p>
            <a:pPr lvl="1"/>
            <a:r>
              <a:rPr lang="en-US" dirty="0" smtClean="0"/>
              <a:t>Appear to come from someone you know</a:t>
            </a:r>
          </a:p>
          <a:p>
            <a:pPr lvl="1"/>
            <a:r>
              <a:rPr lang="en-US" dirty="0" smtClean="0"/>
              <a:t>Pressure you to send money quickly</a:t>
            </a:r>
          </a:p>
          <a:p>
            <a:r>
              <a:rPr lang="en-US" dirty="0" smtClean="0"/>
              <a:t>Common versions</a:t>
            </a:r>
          </a:p>
          <a:p>
            <a:pPr lvl="1"/>
            <a:r>
              <a:rPr lang="en-US" dirty="0" smtClean="0"/>
              <a:t>Distressed friend/family in need</a:t>
            </a:r>
          </a:p>
          <a:p>
            <a:pPr lvl="1"/>
            <a:r>
              <a:rPr lang="en-US" dirty="0" smtClean="0"/>
              <a:t>IRS call</a:t>
            </a:r>
          </a:p>
          <a:p>
            <a:pPr lvl="1"/>
            <a:r>
              <a:rPr lang="en-US" dirty="0" smtClean="0"/>
              <a:t>“Free” money from government</a:t>
            </a:r>
          </a:p>
          <a:p>
            <a:pPr lvl="1"/>
            <a:r>
              <a:rPr lang="en-US" dirty="0" smtClean="0"/>
              <a:t>Computer virus alert </a:t>
            </a:r>
          </a:p>
          <a:p>
            <a:pPr lvl="1"/>
            <a:r>
              <a:rPr lang="en-US" dirty="0" smtClean="0"/>
              <a:t>Online dating interest requesting money</a:t>
            </a:r>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1187413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8963</TotalTime>
  <Words>709</Words>
  <Application>Microsoft Macintosh PowerPoint</Application>
  <PresentationFormat>Custom</PresentationFormat>
  <Paragraphs>50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Seeing Through Imposter Scams</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2016-11-03T23:01:17Z</dcterms:modified>
</cp:coreProperties>
</file>